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8C69C1-9061-43AB-9360-1DD5E1299389}" v="39" dt="2022-07-11T15:16:38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O'Hara" userId="aeda28da-c2a0-4fd7-8bd7-2c1e8e70baf5" providerId="ADAL" clId="{618C69C1-9061-43AB-9360-1DD5E1299389}"/>
    <pc:docChg chg="undo custSel addSld delSld modSld modMainMaster">
      <pc:chgData name="Mary O'Hara" userId="aeda28da-c2a0-4fd7-8bd7-2c1e8e70baf5" providerId="ADAL" clId="{618C69C1-9061-43AB-9360-1DD5E1299389}" dt="2022-07-11T15:16:38.176" v="83"/>
      <pc:docMkLst>
        <pc:docMk/>
      </pc:docMkLst>
      <pc:sldChg chg="addSp delSp modSp add del mod setBg">
        <pc:chgData name="Mary O'Hara" userId="aeda28da-c2a0-4fd7-8bd7-2c1e8e70baf5" providerId="ADAL" clId="{618C69C1-9061-43AB-9360-1DD5E1299389}" dt="2022-07-11T15:16:38.176" v="83"/>
        <pc:sldMkLst>
          <pc:docMk/>
          <pc:sldMk cId="2978353363" sldId="256"/>
        </pc:sldMkLst>
        <pc:spChg chg="del">
          <ac:chgData name="Mary O'Hara" userId="aeda28da-c2a0-4fd7-8bd7-2c1e8e70baf5" providerId="ADAL" clId="{618C69C1-9061-43AB-9360-1DD5E1299389}" dt="2022-07-11T14:46:41.308" v="3" actId="26606"/>
          <ac:spMkLst>
            <pc:docMk/>
            <pc:sldMk cId="2978353363" sldId="256"/>
            <ac:spMk id="26" creationId="{D99D2C73-08B0-4F6B-A8E9-4651E6BDBE48}"/>
          </ac:spMkLst>
        </pc:spChg>
        <pc:spChg chg="del">
          <ac:chgData name="Mary O'Hara" userId="aeda28da-c2a0-4fd7-8bd7-2c1e8e70baf5" providerId="ADAL" clId="{618C69C1-9061-43AB-9360-1DD5E1299389}" dt="2022-07-11T14:46:41.308" v="3" actId="26606"/>
          <ac:spMkLst>
            <pc:docMk/>
            <pc:sldMk cId="2978353363" sldId="256"/>
            <ac:spMk id="27" creationId="{968DB88C-7EF2-487C-85D1-848F61F13E3F}"/>
          </ac:spMkLst>
        </pc:spChg>
        <pc:spChg chg="add del">
          <ac:chgData name="Mary O'Hara" userId="aeda28da-c2a0-4fd7-8bd7-2c1e8e70baf5" providerId="ADAL" clId="{618C69C1-9061-43AB-9360-1DD5E1299389}" dt="2022-07-11T15:08:55.243" v="70" actId="26606"/>
          <ac:spMkLst>
            <pc:docMk/>
            <pc:sldMk cId="2978353363" sldId="256"/>
            <ac:spMk id="32" creationId="{0205D939-00C4-4F2E-9797-3170DD040D90}"/>
          </ac:spMkLst>
        </pc:spChg>
        <pc:spChg chg="add del">
          <ac:chgData name="Mary O'Hara" userId="aeda28da-c2a0-4fd7-8bd7-2c1e8e70baf5" providerId="ADAL" clId="{618C69C1-9061-43AB-9360-1DD5E1299389}" dt="2022-07-11T15:08:55.243" v="70" actId="26606"/>
          <ac:spMkLst>
            <pc:docMk/>
            <pc:sldMk cId="2978353363" sldId="256"/>
            <ac:spMk id="34" creationId="{38EE4E44-1403-472B-8C01-D354CB8F5AE7}"/>
          </ac:spMkLst>
        </pc:spChg>
        <pc:spChg chg="add del">
          <ac:chgData name="Mary O'Hara" userId="aeda28da-c2a0-4fd7-8bd7-2c1e8e70baf5" providerId="ADAL" clId="{618C69C1-9061-43AB-9360-1DD5E1299389}" dt="2022-07-11T15:08:55.243" v="70" actId="26606"/>
          <ac:spMkLst>
            <pc:docMk/>
            <pc:sldMk cId="2978353363" sldId="256"/>
            <ac:spMk id="36" creationId="{583CCE40-4C5F-42D3-86D9-7892AD1E98E3}"/>
          </ac:spMkLst>
        </pc:spChg>
        <pc:spChg chg="add del">
          <ac:chgData name="Mary O'Hara" userId="aeda28da-c2a0-4fd7-8bd7-2c1e8e70baf5" providerId="ADAL" clId="{618C69C1-9061-43AB-9360-1DD5E1299389}" dt="2022-07-11T15:08:55.243" v="69" actId="26606"/>
          <ac:spMkLst>
            <pc:docMk/>
            <pc:sldMk cId="2978353363" sldId="256"/>
            <ac:spMk id="41" creationId="{A9F529C3-C941-49FD-8C67-82F134F64BDB}"/>
          </ac:spMkLst>
        </pc:spChg>
        <pc:spChg chg="add del">
          <ac:chgData name="Mary O'Hara" userId="aeda28da-c2a0-4fd7-8bd7-2c1e8e70baf5" providerId="ADAL" clId="{618C69C1-9061-43AB-9360-1DD5E1299389}" dt="2022-07-11T15:08:55.243" v="69" actId="26606"/>
          <ac:spMkLst>
            <pc:docMk/>
            <pc:sldMk cId="2978353363" sldId="256"/>
            <ac:spMk id="43" creationId="{20586029-32A0-47E5-9AEC-AE3ABA6B94D0}"/>
          </ac:spMkLst>
        </pc:spChg>
        <pc:spChg chg="add">
          <ac:chgData name="Mary O'Hara" userId="aeda28da-c2a0-4fd7-8bd7-2c1e8e70baf5" providerId="ADAL" clId="{618C69C1-9061-43AB-9360-1DD5E1299389}" dt="2022-07-11T15:08:55.243" v="70" actId="26606"/>
          <ac:spMkLst>
            <pc:docMk/>
            <pc:sldMk cId="2978353363" sldId="256"/>
            <ac:spMk id="47" creationId="{9E90EB45-EEE9-4563-8179-65EF62AE0978}"/>
          </ac:spMkLst>
        </pc:spChg>
        <pc:spChg chg="add">
          <ac:chgData name="Mary O'Hara" userId="aeda28da-c2a0-4fd7-8bd7-2c1e8e70baf5" providerId="ADAL" clId="{618C69C1-9061-43AB-9360-1DD5E1299389}" dt="2022-07-11T15:08:55.243" v="70" actId="26606"/>
          <ac:spMkLst>
            <pc:docMk/>
            <pc:sldMk cId="2978353363" sldId="256"/>
            <ac:spMk id="48" creationId="{23D0EF74-AD1E-4FD9-914D-8EC9058EBBA3}"/>
          </ac:spMkLst>
        </pc:spChg>
        <pc:picChg chg="mod">
          <ac:chgData name="Mary O'Hara" userId="aeda28da-c2a0-4fd7-8bd7-2c1e8e70baf5" providerId="ADAL" clId="{618C69C1-9061-43AB-9360-1DD5E1299389}" dt="2022-07-11T15:08:55.243" v="70" actId="26606"/>
          <ac:picMkLst>
            <pc:docMk/>
            <pc:sldMk cId="2978353363" sldId="256"/>
            <ac:picMk id="4" creationId="{B3653B9F-3DBE-5D2F-AB7B-AAFA39EAFB35}"/>
          </ac:picMkLst>
        </pc:picChg>
        <pc:picChg chg="mod">
          <ac:chgData name="Mary O'Hara" userId="aeda28da-c2a0-4fd7-8bd7-2c1e8e70baf5" providerId="ADAL" clId="{618C69C1-9061-43AB-9360-1DD5E1299389}" dt="2022-07-11T15:08:55.243" v="70" actId="26606"/>
          <ac:picMkLst>
            <pc:docMk/>
            <pc:sldMk cId="2978353363" sldId="256"/>
            <ac:picMk id="5" creationId="{802F59DA-52F4-8E8A-8126-C114230C34C8}"/>
          </ac:picMkLst>
        </pc:picChg>
        <pc:cxnChg chg="add del">
          <ac:chgData name="Mary O'Hara" userId="aeda28da-c2a0-4fd7-8bd7-2c1e8e70baf5" providerId="ADAL" clId="{618C69C1-9061-43AB-9360-1DD5E1299389}" dt="2022-07-11T15:08:55.243" v="69" actId="26606"/>
          <ac:cxnSpMkLst>
            <pc:docMk/>
            <pc:sldMk cId="2978353363" sldId="256"/>
            <ac:cxnSpMk id="45" creationId="{8C730EAB-A532-4295-A302-FB4B90DB9F5E}"/>
          </ac:cxnSpMkLst>
        </pc:cxnChg>
      </pc:sldChg>
      <pc:sldChg chg="new del">
        <pc:chgData name="Mary O'Hara" userId="aeda28da-c2a0-4fd7-8bd7-2c1e8e70baf5" providerId="ADAL" clId="{618C69C1-9061-43AB-9360-1DD5E1299389}" dt="2022-07-11T14:47:41.587" v="10" actId="680"/>
        <pc:sldMkLst>
          <pc:docMk/>
          <pc:sldMk cId="1155065058" sldId="257"/>
        </pc:sldMkLst>
      </pc:sldChg>
      <pc:sldChg chg="del">
        <pc:chgData name="Mary O'Hara" userId="aeda28da-c2a0-4fd7-8bd7-2c1e8e70baf5" providerId="ADAL" clId="{618C69C1-9061-43AB-9360-1DD5E1299389}" dt="2022-07-11T14:47:24.466" v="6" actId="47"/>
        <pc:sldMkLst>
          <pc:docMk/>
          <pc:sldMk cId="2719114413" sldId="257"/>
        </pc:sldMkLst>
      </pc:sldChg>
      <pc:sldChg chg="delSp add del setBg delDesignElem">
        <pc:chgData name="Mary O'Hara" userId="aeda28da-c2a0-4fd7-8bd7-2c1e8e70baf5" providerId="ADAL" clId="{618C69C1-9061-43AB-9360-1DD5E1299389}" dt="2022-07-11T14:48:34.102" v="21" actId="47"/>
        <pc:sldMkLst>
          <pc:docMk/>
          <pc:sldMk cId="3894430529" sldId="257"/>
        </pc:sldMkLst>
        <pc:spChg chg="del">
          <ac:chgData name="Mary O'Hara" userId="aeda28da-c2a0-4fd7-8bd7-2c1e8e70baf5" providerId="ADAL" clId="{618C69C1-9061-43AB-9360-1DD5E1299389}" dt="2022-07-11T14:47:43.717" v="12"/>
          <ac:spMkLst>
            <pc:docMk/>
            <pc:sldMk cId="3894430529" sldId="257"/>
            <ac:spMk id="32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4:47:43.717" v="12"/>
          <ac:spMkLst>
            <pc:docMk/>
            <pc:sldMk cId="3894430529" sldId="257"/>
            <ac:spMk id="34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4:47:43.717" v="12"/>
          <ac:spMkLst>
            <pc:docMk/>
            <pc:sldMk cId="3894430529" sldId="257"/>
            <ac:spMk id="36" creationId="{583CCE40-4C5F-42D3-86D9-7892AD1E98E3}"/>
          </ac:spMkLst>
        </pc:spChg>
      </pc:sldChg>
      <pc:sldChg chg="del">
        <pc:chgData name="Mary O'Hara" userId="aeda28da-c2a0-4fd7-8bd7-2c1e8e70baf5" providerId="ADAL" clId="{618C69C1-9061-43AB-9360-1DD5E1299389}" dt="2022-07-11T14:47:25.132" v="7" actId="47"/>
        <pc:sldMkLst>
          <pc:docMk/>
          <pc:sldMk cId="1277935606" sldId="258"/>
        </pc:sldMkLst>
      </pc:sldChg>
      <pc:sldChg chg="delSp add del setBg delDesignElem">
        <pc:chgData name="Mary O'Hara" userId="aeda28da-c2a0-4fd7-8bd7-2c1e8e70baf5" providerId="ADAL" clId="{618C69C1-9061-43AB-9360-1DD5E1299389}" dt="2022-07-11T14:48:34.481" v="22" actId="47"/>
        <pc:sldMkLst>
          <pc:docMk/>
          <pc:sldMk cId="3659352096" sldId="258"/>
        </pc:sldMkLst>
        <pc:spChg chg="del">
          <ac:chgData name="Mary O'Hara" userId="aeda28da-c2a0-4fd7-8bd7-2c1e8e70baf5" providerId="ADAL" clId="{618C69C1-9061-43AB-9360-1DD5E1299389}" dt="2022-07-11T14:47:44.985" v="14"/>
          <ac:spMkLst>
            <pc:docMk/>
            <pc:sldMk cId="3659352096" sldId="258"/>
            <ac:spMk id="32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4:47:44.985" v="14"/>
          <ac:spMkLst>
            <pc:docMk/>
            <pc:sldMk cId="3659352096" sldId="258"/>
            <ac:spMk id="34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4:47:44.985" v="14"/>
          <ac:spMkLst>
            <pc:docMk/>
            <pc:sldMk cId="3659352096" sldId="258"/>
            <ac:spMk id="36" creationId="{583CCE40-4C5F-42D3-86D9-7892AD1E98E3}"/>
          </ac:spMkLst>
        </pc:spChg>
      </pc:sldChg>
      <pc:sldChg chg="delSp add del setBg delDesignElem">
        <pc:chgData name="Mary O'Hara" userId="aeda28da-c2a0-4fd7-8bd7-2c1e8e70baf5" providerId="ADAL" clId="{618C69C1-9061-43AB-9360-1DD5E1299389}" dt="2022-07-11T14:48:35.600" v="23" actId="47"/>
        <pc:sldMkLst>
          <pc:docMk/>
          <pc:sldMk cId="2430126923" sldId="259"/>
        </pc:sldMkLst>
        <pc:spChg chg="del">
          <ac:chgData name="Mary O'Hara" userId="aeda28da-c2a0-4fd7-8bd7-2c1e8e70baf5" providerId="ADAL" clId="{618C69C1-9061-43AB-9360-1DD5E1299389}" dt="2022-07-11T14:47:45.496" v="16"/>
          <ac:spMkLst>
            <pc:docMk/>
            <pc:sldMk cId="2430126923" sldId="259"/>
            <ac:spMk id="32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4:47:45.496" v="16"/>
          <ac:spMkLst>
            <pc:docMk/>
            <pc:sldMk cId="2430126923" sldId="259"/>
            <ac:spMk id="34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4:47:45.496" v="16"/>
          <ac:spMkLst>
            <pc:docMk/>
            <pc:sldMk cId="2430126923" sldId="259"/>
            <ac:spMk id="36" creationId="{583CCE40-4C5F-42D3-86D9-7892AD1E98E3}"/>
          </ac:spMkLst>
        </pc:spChg>
      </pc:sldChg>
      <pc:sldChg chg="del">
        <pc:chgData name="Mary O'Hara" userId="aeda28da-c2a0-4fd7-8bd7-2c1e8e70baf5" providerId="ADAL" clId="{618C69C1-9061-43AB-9360-1DD5E1299389}" dt="2022-07-11T14:47:25.725" v="8" actId="47"/>
        <pc:sldMkLst>
          <pc:docMk/>
          <pc:sldMk cId="3013302884" sldId="259"/>
        </pc:sldMkLst>
      </pc:sldChg>
      <pc:sldChg chg="delSp add del setBg delDesignElem">
        <pc:chgData name="Mary O'Hara" userId="aeda28da-c2a0-4fd7-8bd7-2c1e8e70baf5" providerId="ADAL" clId="{618C69C1-9061-43AB-9360-1DD5E1299389}" dt="2022-07-11T14:48:35.824" v="24" actId="47"/>
        <pc:sldMkLst>
          <pc:docMk/>
          <pc:sldMk cId="2375952601" sldId="260"/>
        </pc:sldMkLst>
        <pc:spChg chg="del">
          <ac:chgData name="Mary O'Hara" userId="aeda28da-c2a0-4fd7-8bd7-2c1e8e70baf5" providerId="ADAL" clId="{618C69C1-9061-43AB-9360-1DD5E1299389}" dt="2022-07-11T14:47:46.315" v="18"/>
          <ac:spMkLst>
            <pc:docMk/>
            <pc:sldMk cId="2375952601" sldId="260"/>
            <ac:spMk id="32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4:47:46.315" v="18"/>
          <ac:spMkLst>
            <pc:docMk/>
            <pc:sldMk cId="2375952601" sldId="260"/>
            <ac:spMk id="34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4:47:46.315" v="18"/>
          <ac:spMkLst>
            <pc:docMk/>
            <pc:sldMk cId="2375952601" sldId="260"/>
            <ac:spMk id="36" creationId="{583CCE40-4C5F-42D3-86D9-7892AD1E98E3}"/>
          </ac:spMkLst>
        </pc:spChg>
      </pc:sldChg>
      <pc:sldChg chg="addSp delSp modSp add mod setBg delDesignElem">
        <pc:chgData name="Mary O'Hara" userId="aeda28da-c2a0-4fd7-8bd7-2c1e8e70baf5" providerId="ADAL" clId="{618C69C1-9061-43AB-9360-1DD5E1299389}" dt="2022-07-11T15:16:38.176" v="83"/>
        <pc:sldMkLst>
          <pc:docMk/>
          <pc:sldMk cId="1525318677" sldId="261"/>
        </pc:sldMkLst>
        <pc:spChg chg="add del">
          <ac:chgData name="Mary O'Hara" userId="aeda28da-c2a0-4fd7-8bd7-2c1e8e70baf5" providerId="ADAL" clId="{618C69C1-9061-43AB-9360-1DD5E1299389}" dt="2022-07-11T15:03:10.906" v="46" actId="26606"/>
          <ac:spMkLst>
            <pc:docMk/>
            <pc:sldMk cId="1525318677" sldId="261"/>
            <ac:spMk id="10" creationId="{0205D939-00C4-4F2E-9797-3170DD040D90}"/>
          </ac:spMkLst>
        </pc:spChg>
        <pc:spChg chg="add del">
          <ac:chgData name="Mary O'Hara" userId="aeda28da-c2a0-4fd7-8bd7-2c1e8e70baf5" providerId="ADAL" clId="{618C69C1-9061-43AB-9360-1DD5E1299389}" dt="2022-07-11T15:03:10.906" v="46" actId="26606"/>
          <ac:spMkLst>
            <pc:docMk/>
            <pc:sldMk cId="1525318677" sldId="261"/>
            <ac:spMk id="12" creationId="{38EE4E44-1403-472B-8C01-D354CB8F5AE7}"/>
          </ac:spMkLst>
        </pc:spChg>
        <pc:spChg chg="add del">
          <ac:chgData name="Mary O'Hara" userId="aeda28da-c2a0-4fd7-8bd7-2c1e8e70baf5" providerId="ADAL" clId="{618C69C1-9061-43AB-9360-1DD5E1299389}" dt="2022-07-11T15:03:10.906" v="46" actId="26606"/>
          <ac:spMkLst>
            <pc:docMk/>
            <pc:sldMk cId="1525318677" sldId="261"/>
            <ac:spMk id="14" creationId="{583CCE40-4C5F-42D3-86D9-7892AD1E98E3}"/>
          </ac:spMkLst>
        </pc:spChg>
        <pc:spChg chg="add del">
          <ac:chgData name="Mary O'Hara" userId="aeda28da-c2a0-4fd7-8bd7-2c1e8e70baf5" providerId="ADAL" clId="{618C69C1-9061-43AB-9360-1DD5E1299389}" dt="2022-07-11T15:11:27.968" v="76" actId="26606"/>
          <ac:spMkLst>
            <pc:docMk/>
            <pc:sldMk cId="1525318677" sldId="261"/>
            <ac:spMk id="19" creationId="{0205D939-00C4-4F2E-9797-3170DD040D90}"/>
          </ac:spMkLst>
        </pc:spChg>
        <pc:spChg chg="add del">
          <ac:chgData name="Mary O'Hara" userId="aeda28da-c2a0-4fd7-8bd7-2c1e8e70baf5" providerId="ADAL" clId="{618C69C1-9061-43AB-9360-1DD5E1299389}" dt="2022-07-11T15:11:27.968" v="76" actId="26606"/>
          <ac:spMkLst>
            <pc:docMk/>
            <pc:sldMk cId="1525318677" sldId="261"/>
            <ac:spMk id="21" creationId="{38EE4E44-1403-472B-8C01-D354CB8F5AE7}"/>
          </ac:spMkLst>
        </pc:spChg>
        <pc:spChg chg="add del">
          <ac:chgData name="Mary O'Hara" userId="aeda28da-c2a0-4fd7-8bd7-2c1e8e70baf5" providerId="ADAL" clId="{618C69C1-9061-43AB-9360-1DD5E1299389}" dt="2022-07-11T15:11:27.968" v="76" actId="26606"/>
          <ac:spMkLst>
            <pc:docMk/>
            <pc:sldMk cId="1525318677" sldId="261"/>
            <ac:spMk id="23" creationId="{583CCE40-4C5F-42D3-86D9-7892AD1E98E3}"/>
          </ac:spMkLst>
        </pc:spChg>
        <pc:spChg chg="add">
          <ac:chgData name="Mary O'Hara" userId="aeda28da-c2a0-4fd7-8bd7-2c1e8e70baf5" providerId="ADAL" clId="{618C69C1-9061-43AB-9360-1DD5E1299389}" dt="2022-07-11T15:11:27.968" v="76" actId="26606"/>
          <ac:spMkLst>
            <pc:docMk/>
            <pc:sldMk cId="1525318677" sldId="261"/>
            <ac:spMk id="28" creationId="{D99D2C73-08B0-4F6B-A8E9-4651E6BDBE48}"/>
          </ac:spMkLst>
        </pc:spChg>
        <pc:spChg chg="add">
          <ac:chgData name="Mary O'Hara" userId="aeda28da-c2a0-4fd7-8bd7-2c1e8e70baf5" providerId="ADAL" clId="{618C69C1-9061-43AB-9360-1DD5E1299389}" dt="2022-07-11T15:11:27.968" v="76" actId="26606"/>
          <ac:spMkLst>
            <pc:docMk/>
            <pc:sldMk cId="1525318677" sldId="261"/>
            <ac:spMk id="30" creationId="{968DB88C-7EF2-487C-85D1-848F61F13E3F}"/>
          </ac:spMkLst>
        </pc:spChg>
        <pc:spChg chg="del">
          <ac:chgData name="Mary O'Hara" userId="aeda28da-c2a0-4fd7-8bd7-2c1e8e70baf5" providerId="ADAL" clId="{618C69C1-9061-43AB-9360-1DD5E1299389}" dt="2022-07-11T14:47:46.898" v="20"/>
          <ac:spMkLst>
            <pc:docMk/>
            <pc:sldMk cId="1525318677" sldId="261"/>
            <ac:spMk id="32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4:47:46.898" v="20"/>
          <ac:spMkLst>
            <pc:docMk/>
            <pc:sldMk cId="1525318677" sldId="261"/>
            <ac:spMk id="34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4:47:46.898" v="20"/>
          <ac:spMkLst>
            <pc:docMk/>
            <pc:sldMk cId="1525318677" sldId="261"/>
            <ac:spMk id="36" creationId="{583CCE40-4C5F-42D3-86D9-7892AD1E98E3}"/>
          </ac:spMkLst>
        </pc:spChg>
        <pc:picChg chg="mod ord">
          <ac:chgData name="Mary O'Hara" userId="aeda28da-c2a0-4fd7-8bd7-2c1e8e70baf5" providerId="ADAL" clId="{618C69C1-9061-43AB-9360-1DD5E1299389}" dt="2022-07-11T15:11:27.968" v="76" actId="26606"/>
          <ac:picMkLst>
            <pc:docMk/>
            <pc:sldMk cId="1525318677" sldId="261"/>
            <ac:picMk id="4" creationId="{B3653B9F-3DBE-5D2F-AB7B-AAFA39EAFB35}"/>
          </ac:picMkLst>
        </pc:picChg>
        <pc:picChg chg="mod ord">
          <ac:chgData name="Mary O'Hara" userId="aeda28da-c2a0-4fd7-8bd7-2c1e8e70baf5" providerId="ADAL" clId="{618C69C1-9061-43AB-9360-1DD5E1299389}" dt="2022-07-11T15:11:27.968" v="76" actId="26606"/>
          <ac:picMkLst>
            <pc:docMk/>
            <pc:sldMk cId="1525318677" sldId="261"/>
            <ac:picMk id="5" creationId="{802F59DA-52F4-8E8A-8126-C114230C34C8}"/>
          </ac:picMkLst>
        </pc:picChg>
      </pc:sldChg>
      <pc:sldChg chg="addSp delSp modSp add mod setBg">
        <pc:chgData name="Mary O'Hara" userId="aeda28da-c2a0-4fd7-8bd7-2c1e8e70baf5" providerId="ADAL" clId="{618C69C1-9061-43AB-9360-1DD5E1299389}" dt="2022-07-11T15:16:38.176" v="83"/>
        <pc:sldMkLst>
          <pc:docMk/>
          <pc:sldMk cId="3722778445" sldId="262"/>
        </pc:sldMkLst>
        <pc:spChg chg="del">
          <ac:chgData name="Mary O'Hara" userId="aeda28da-c2a0-4fd7-8bd7-2c1e8e70baf5" providerId="ADAL" clId="{618C69C1-9061-43AB-9360-1DD5E1299389}" dt="2022-07-11T15:11:51.327" v="78" actId="26606"/>
          <ac:spMkLst>
            <pc:docMk/>
            <pc:sldMk cId="3722778445" sldId="262"/>
            <ac:spMk id="19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5:11:51.327" v="78" actId="26606"/>
          <ac:spMkLst>
            <pc:docMk/>
            <pc:sldMk cId="3722778445" sldId="262"/>
            <ac:spMk id="21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5:11:51.327" v="78" actId="26606"/>
          <ac:spMkLst>
            <pc:docMk/>
            <pc:sldMk cId="3722778445" sldId="262"/>
            <ac:spMk id="23" creationId="{583CCE40-4C5F-42D3-86D9-7892AD1E98E3}"/>
          </ac:spMkLst>
        </pc:spChg>
        <pc:spChg chg="add">
          <ac:chgData name="Mary O'Hara" userId="aeda28da-c2a0-4fd7-8bd7-2c1e8e70baf5" providerId="ADAL" clId="{618C69C1-9061-43AB-9360-1DD5E1299389}" dt="2022-07-11T15:11:51.327" v="78" actId="26606"/>
          <ac:spMkLst>
            <pc:docMk/>
            <pc:sldMk cId="3722778445" sldId="262"/>
            <ac:spMk id="28" creationId="{D99D2C73-08B0-4F6B-A8E9-4651E6BDBE48}"/>
          </ac:spMkLst>
        </pc:spChg>
        <pc:spChg chg="add">
          <ac:chgData name="Mary O'Hara" userId="aeda28da-c2a0-4fd7-8bd7-2c1e8e70baf5" providerId="ADAL" clId="{618C69C1-9061-43AB-9360-1DD5E1299389}" dt="2022-07-11T15:11:51.327" v="78" actId="26606"/>
          <ac:spMkLst>
            <pc:docMk/>
            <pc:sldMk cId="3722778445" sldId="262"/>
            <ac:spMk id="30" creationId="{968DB88C-7EF2-487C-85D1-848F61F13E3F}"/>
          </ac:spMkLst>
        </pc:spChg>
        <pc:picChg chg="mod">
          <ac:chgData name="Mary O'Hara" userId="aeda28da-c2a0-4fd7-8bd7-2c1e8e70baf5" providerId="ADAL" clId="{618C69C1-9061-43AB-9360-1DD5E1299389}" dt="2022-07-11T15:11:51.327" v="78" actId="26606"/>
          <ac:picMkLst>
            <pc:docMk/>
            <pc:sldMk cId="3722778445" sldId="262"/>
            <ac:picMk id="4" creationId="{B3653B9F-3DBE-5D2F-AB7B-AAFA39EAFB35}"/>
          </ac:picMkLst>
        </pc:picChg>
        <pc:picChg chg="mod">
          <ac:chgData name="Mary O'Hara" userId="aeda28da-c2a0-4fd7-8bd7-2c1e8e70baf5" providerId="ADAL" clId="{618C69C1-9061-43AB-9360-1DD5E1299389}" dt="2022-07-11T15:11:51.327" v="78" actId="26606"/>
          <ac:picMkLst>
            <pc:docMk/>
            <pc:sldMk cId="3722778445" sldId="262"/>
            <ac:picMk id="5" creationId="{802F59DA-52F4-8E8A-8126-C114230C34C8}"/>
          </ac:picMkLst>
        </pc:picChg>
        <pc:picChg chg="add del mod">
          <ac:chgData name="Mary O'Hara" userId="aeda28da-c2a0-4fd7-8bd7-2c1e8e70baf5" providerId="ADAL" clId="{618C69C1-9061-43AB-9360-1DD5E1299389}" dt="2022-07-11T15:03:57.689" v="52"/>
          <ac:picMkLst>
            <pc:docMk/>
            <pc:sldMk cId="3722778445" sldId="262"/>
            <ac:picMk id="7" creationId="{2B43FB82-50C0-EAD9-5EE9-D69F5A104217}"/>
          </ac:picMkLst>
        </pc:picChg>
      </pc:sldChg>
      <pc:sldChg chg="delSp modSp add del mod setBg delDesignElem">
        <pc:chgData name="Mary O'Hara" userId="aeda28da-c2a0-4fd7-8bd7-2c1e8e70baf5" providerId="ADAL" clId="{618C69C1-9061-43AB-9360-1DD5E1299389}" dt="2022-07-11T15:03:16.177" v="47" actId="47"/>
        <pc:sldMkLst>
          <pc:docMk/>
          <pc:sldMk cId="4151915123" sldId="262"/>
        </pc:sldMkLst>
        <pc:spChg chg="del">
          <ac:chgData name="Mary O'Hara" userId="aeda28da-c2a0-4fd7-8bd7-2c1e8e70baf5" providerId="ADAL" clId="{618C69C1-9061-43AB-9360-1DD5E1299389}" dt="2022-07-11T14:50:19.372" v="31"/>
          <ac:spMkLst>
            <pc:docMk/>
            <pc:sldMk cId="4151915123" sldId="262"/>
            <ac:spMk id="10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4:50:19.372" v="31"/>
          <ac:spMkLst>
            <pc:docMk/>
            <pc:sldMk cId="4151915123" sldId="262"/>
            <ac:spMk id="12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4:50:19.372" v="31"/>
          <ac:spMkLst>
            <pc:docMk/>
            <pc:sldMk cId="4151915123" sldId="262"/>
            <ac:spMk id="14" creationId="{583CCE40-4C5F-42D3-86D9-7892AD1E98E3}"/>
          </ac:spMkLst>
        </pc:spChg>
        <pc:picChg chg="mod">
          <ac:chgData name="Mary O'Hara" userId="aeda28da-c2a0-4fd7-8bd7-2c1e8e70baf5" providerId="ADAL" clId="{618C69C1-9061-43AB-9360-1DD5E1299389}" dt="2022-07-11T14:50:44.885" v="33" actId="14826"/>
          <ac:picMkLst>
            <pc:docMk/>
            <pc:sldMk cId="4151915123" sldId="262"/>
            <ac:picMk id="4" creationId="{B3653B9F-3DBE-5D2F-AB7B-AAFA39EAFB35}"/>
          </ac:picMkLst>
        </pc:picChg>
        <pc:picChg chg="mod">
          <ac:chgData name="Mary O'Hara" userId="aeda28da-c2a0-4fd7-8bd7-2c1e8e70baf5" providerId="ADAL" clId="{618C69C1-9061-43AB-9360-1DD5E1299389}" dt="2022-07-11T14:50:52.845" v="35" actId="14100"/>
          <ac:picMkLst>
            <pc:docMk/>
            <pc:sldMk cId="4151915123" sldId="262"/>
            <ac:picMk id="5" creationId="{802F59DA-52F4-8E8A-8126-C114230C34C8}"/>
          </ac:picMkLst>
        </pc:picChg>
      </pc:sldChg>
      <pc:sldChg chg="addSp delSp modSp add mod setBg">
        <pc:chgData name="Mary O'Hara" userId="aeda28da-c2a0-4fd7-8bd7-2c1e8e70baf5" providerId="ADAL" clId="{618C69C1-9061-43AB-9360-1DD5E1299389}" dt="2022-07-11T15:16:38.176" v="83"/>
        <pc:sldMkLst>
          <pc:docMk/>
          <pc:sldMk cId="2393142414" sldId="263"/>
        </pc:sldMkLst>
        <pc:spChg chg="del">
          <ac:chgData name="Mary O'Hara" userId="aeda28da-c2a0-4fd7-8bd7-2c1e8e70baf5" providerId="ADAL" clId="{618C69C1-9061-43AB-9360-1DD5E1299389}" dt="2022-07-11T15:12:15.587" v="79" actId="26606"/>
          <ac:spMkLst>
            <pc:docMk/>
            <pc:sldMk cId="2393142414" sldId="263"/>
            <ac:spMk id="19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5:12:15.587" v="79" actId="26606"/>
          <ac:spMkLst>
            <pc:docMk/>
            <pc:sldMk cId="2393142414" sldId="263"/>
            <ac:spMk id="21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5:12:15.587" v="79" actId="26606"/>
          <ac:spMkLst>
            <pc:docMk/>
            <pc:sldMk cId="2393142414" sldId="263"/>
            <ac:spMk id="23" creationId="{583CCE40-4C5F-42D3-86D9-7892AD1E98E3}"/>
          </ac:spMkLst>
        </pc:spChg>
        <pc:spChg chg="add">
          <ac:chgData name="Mary O'Hara" userId="aeda28da-c2a0-4fd7-8bd7-2c1e8e70baf5" providerId="ADAL" clId="{618C69C1-9061-43AB-9360-1DD5E1299389}" dt="2022-07-11T15:12:15.587" v="79" actId="26606"/>
          <ac:spMkLst>
            <pc:docMk/>
            <pc:sldMk cId="2393142414" sldId="263"/>
            <ac:spMk id="28" creationId="{D99D2C73-08B0-4F6B-A8E9-4651E6BDBE48}"/>
          </ac:spMkLst>
        </pc:spChg>
        <pc:spChg chg="add">
          <ac:chgData name="Mary O'Hara" userId="aeda28da-c2a0-4fd7-8bd7-2c1e8e70baf5" providerId="ADAL" clId="{618C69C1-9061-43AB-9360-1DD5E1299389}" dt="2022-07-11T15:12:15.587" v="79" actId="26606"/>
          <ac:spMkLst>
            <pc:docMk/>
            <pc:sldMk cId="2393142414" sldId="263"/>
            <ac:spMk id="30" creationId="{968DB88C-7EF2-487C-85D1-848F61F13E3F}"/>
          </ac:spMkLst>
        </pc:spChg>
        <pc:picChg chg="mod">
          <ac:chgData name="Mary O'Hara" userId="aeda28da-c2a0-4fd7-8bd7-2c1e8e70baf5" providerId="ADAL" clId="{618C69C1-9061-43AB-9360-1DD5E1299389}" dt="2022-07-11T15:12:15.587" v="79" actId="26606"/>
          <ac:picMkLst>
            <pc:docMk/>
            <pc:sldMk cId="2393142414" sldId="263"/>
            <ac:picMk id="4" creationId="{B3653B9F-3DBE-5D2F-AB7B-AAFA39EAFB35}"/>
          </ac:picMkLst>
        </pc:picChg>
        <pc:picChg chg="mod">
          <ac:chgData name="Mary O'Hara" userId="aeda28da-c2a0-4fd7-8bd7-2c1e8e70baf5" providerId="ADAL" clId="{618C69C1-9061-43AB-9360-1DD5E1299389}" dt="2022-07-11T15:12:15.587" v="79" actId="26606"/>
          <ac:picMkLst>
            <pc:docMk/>
            <pc:sldMk cId="2393142414" sldId="263"/>
            <ac:picMk id="5" creationId="{802F59DA-52F4-8E8A-8126-C114230C34C8}"/>
          </ac:picMkLst>
        </pc:picChg>
      </pc:sldChg>
      <pc:sldChg chg="addSp delSp modSp add mod setBg">
        <pc:chgData name="Mary O'Hara" userId="aeda28da-c2a0-4fd7-8bd7-2c1e8e70baf5" providerId="ADAL" clId="{618C69C1-9061-43AB-9360-1DD5E1299389}" dt="2022-07-11T15:16:38.176" v="83"/>
        <pc:sldMkLst>
          <pc:docMk/>
          <pc:sldMk cId="4172464444" sldId="264"/>
        </pc:sldMkLst>
        <pc:spChg chg="del">
          <ac:chgData name="Mary O'Hara" userId="aeda28da-c2a0-4fd7-8bd7-2c1e8e70baf5" providerId="ADAL" clId="{618C69C1-9061-43AB-9360-1DD5E1299389}" dt="2022-07-11T15:14:49.343" v="80" actId="26606"/>
          <ac:spMkLst>
            <pc:docMk/>
            <pc:sldMk cId="4172464444" sldId="264"/>
            <ac:spMk id="19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5:14:49.343" v="80" actId="26606"/>
          <ac:spMkLst>
            <pc:docMk/>
            <pc:sldMk cId="4172464444" sldId="264"/>
            <ac:spMk id="21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5:14:49.343" v="80" actId="26606"/>
          <ac:spMkLst>
            <pc:docMk/>
            <pc:sldMk cId="4172464444" sldId="264"/>
            <ac:spMk id="23" creationId="{583CCE40-4C5F-42D3-86D9-7892AD1E98E3}"/>
          </ac:spMkLst>
        </pc:spChg>
        <pc:spChg chg="add">
          <ac:chgData name="Mary O'Hara" userId="aeda28da-c2a0-4fd7-8bd7-2c1e8e70baf5" providerId="ADAL" clId="{618C69C1-9061-43AB-9360-1DD5E1299389}" dt="2022-07-11T15:14:49.343" v="80" actId="26606"/>
          <ac:spMkLst>
            <pc:docMk/>
            <pc:sldMk cId="4172464444" sldId="264"/>
            <ac:spMk id="28" creationId="{D99D2C73-08B0-4F6B-A8E9-4651E6BDBE48}"/>
          </ac:spMkLst>
        </pc:spChg>
        <pc:spChg chg="add">
          <ac:chgData name="Mary O'Hara" userId="aeda28da-c2a0-4fd7-8bd7-2c1e8e70baf5" providerId="ADAL" clId="{618C69C1-9061-43AB-9360-1DD5E1299389}" dt="2022-07-11T15:14:49.343" v="80" actId="26606"/>
          <ac:spMkLst>
            <pc:docMk/>
            <pc:sldMk cId="4172464444" sldId="264"/>
            <ac:spMk id="30" creationId="{968DB88C-7EF2-487C-85D1-848F61F13E3F}"/>
          </ac:spMkLst>
        </pc:spChg>
        <pc:picChg chg="mod">
          <ac:chgData name="Mary O'Hara" userId="aeda28da-c2a0-4fd7-8bd7-2c1e8e70baf5" providerId="ADAL" clId="{618C69C1-9061-43AB-9360-1DD5E1299389}" dt="2022-07-11T15:14:49.343" v="80" actId="26606"/>
          <ac:picMkLst>
            <pc:docMk/>
            <pc:sldMk cId="4172464444" sldId="264"/>
            <ac:picMk id="4" creationId="{B3653B9F-3DBE-5D2F-AB7B-AAFA39EAFB35}"/>
          </ac:picMkLst>
        </pc:picChg>
        <pc:picChg chg="mod">
          <ac:chgData name="Mary O'Hara" userId="aeda28da-c2a0-4fd7-8bd7-2c1e8e70baf5" providerId="ADAL" clId="{618C69C1-9061-43AB-9360-1DD5E1299389}" dt="2022-07-11T15:14:49.343" v="80" actId="26606"/>
          <ac:picMkLst>
            <pc:docMk/>
            <pc:sldMk cId="4172464444" sldId="264"/>
            <ac:picMk id="5" creationId="{802F59DA-52F4-8E8A-8126-C114230C34C8}"/>
          </ac:picMkLst>
        </pc:picChg>
      </pc:sldChg>
      <pc:sldChg chg="addSp delSp modSp add mod setBg">
        <pc:chgData name="Mary O'Hara" userId="aeda28da-c2a0-4fd7-8bd7-2c1e8e70baf5" providerId="ADAL" clId="{618C69C1-9061-43AB-9360-1DD5E1299389}" dt="2022-07-11T15:16:38.176" v="83"/>
        <pc:sldMkLst>
          <pc:docMk/>
          <pc:sldMk cId="2195418219" sldId="265"/>
        </pc:sldMkLst>
        <pc:spChg chg="del">
          <ac:chgData name="Mary O'Hara" userId="aeda28da-c2a0-4fd7-8bd7-2c1e8e70baf5" providerId="ADAL" clId="{618C69C1-9061-43AB-9360-1DD5E1299389}" dt="2022-07-11T15:07:21.211" v="64" actId="26606"/>
          <ac:spMkLst>
            <pc:docMk/>
            <pc:sldMk cId="2195418219" sldId="265"/>
            <ac:spMk id="19" creationId="{0205D939-00C4-4F2E-9797-3170DD040D90}"/>
          </ac:spMkLst>
        </pc:spChg>
        <pc:spChg chg="del">
          <ac:chgData name="Mary O'Hara" userId="aeda28da-c2a0-4fd7-8bd7-2c1e8e70baf5" providerId="ADAL" clId="{618C69C1-9061-43AB-9360-1DD5E1299389}" dt="2022-07-11T15:07:21.211" v="64" actId="26606"/>
          <ac:spMkLst>
            <pc:docMk/>
            <pc:sldMk cId="2195418219" sldId="265"/>
            <ac:spMk id="21" creationId="{38EE4E44-1403-472B-8C01-D354CB8F5AE7}"/>
          </ac:spMkLst>
        </pc:spChg>
        <pc:spChg chg="del">
          <ac:chgData name="Mary O'Hara" userId="aeda28da-c2a0-4fd7-8bd7-2c1e8e70baf5" providerId="ADAL" clId="{618C69C1-9061-43AB-9360-1DD5E1299389}" dt="2022-07-11T15:07:21.211" v="64" actId="26606"/>
          <ac:spMkLst>
            <pc:docMk/>
            <pc:sldMk cId="2195418219" sldId="265"/>
            <ac:spMk id="23" creationId="{583CCE40-4C5F-42D3-86D9-7892AD1E98E3}"/>
          </ac:spMkLst>
        </pc:spChg>
        <pc:spChg chg="add">
          <ac:chgData name="Mary O'Hara" userId="aeda28da-c2a0-4fd7-8bd7-2c1e8e70baf5" providerId="ADAL" clId="{618C69C1-9061-43AB-9360-1DD5E1299389}" dt="2022-07-11T15:07:21.211" v="64" actId="26606"/>
          <ac:spMkLst>
            <pc:docMk/>
            <pc:sldMk cId="2195418219" sldId="265"/>
            <ac:spMk id="28" creationId="{0205D939-00C4-4F2E-9797-3170DD040D90}"/>
          </ac:spMkLst>
        </pc:spChg>
        <pc:spChg chg="add">
          <ac:chgData name="Mary O'Hara" userId="aeda28da-c2a0-4fd7-8bd7-2c1e8e70baf5" providerId="ADAL" clId="{618C69C1-9061-43AB-9360-1DD5E1299389}" dt="2022-07-11T15:07:21.211" v="64" actId="26606"/>
          <ac:spMkLst>
            <pc:docMk/>
            <pc:sldMk cId="2195418219" sldId="265"/>
            <ac:spMk id="30" creationId="{38EE4E44-1403-472B-8C01-D354CB8F5AE7}"/>
          </ac:spMkLst>
        </pc:spChg>
        <pc:spChg chg="add">
          <ac:chgData name="Mary O'Hara" userId="aeda28da-c2a0-4fd7-8bd7-2c1e8e70baf5" providerId="ADAL" clId="{618C69C1-9061-43AB-9360-1DD5E1299389}" dt="2022-07-11T15:07:21.211" v="64" actId="26606"/>
          <ac:spMkLst>
            <pc:docMk/>
            <pc:sldMk cId="2195418219" sldId="265"/>
            <ac:spMk id="32" creationId="{583CCE40-4C5F-42D3-86D9-7892AD1E98E3}"/>
          </ac:spMkLst>
        </pc:spChg>
        <pc:picChg chg="mod">
          <ac:chgData name="Mary O'Hara" userId="aeda28da-c2a0-4fd7-8bd7-2c1e8e70baf5" providerId="ADAL" clId="{618C69C1-9061-43AB-9360-1DD5E1299389}" dt="2022-07-11T15:07:21.211" v="64" actId="26606"/>
          <ac:picMkLst>
            <pc:docMk/>
            <pc:sldMk cId="2195418219" sldId="265"/>
            <ac:picMk id="4" creationId="{B3653B9F-3DBE-5D2F-AB7B-AAFA39EAFB35}"/>
          </ac:picMkLst>
        </pc:picChg>
        <pc:picChg chg="mod">
          <ac:chgData name="Mary O'Hara" userId="aeda28da-c2a0-4fd7-8bd7-2c1e8e70baf5" providerId="ADAL" clId="{618C69C1-9061-43AB-9360-1DD5E1299389}" dt="2022-07-11T15:07:21.211" v="64" actId="26606"/>
          <ac:picMkLst>
            <pc:docMk/>
            <pc:sldMk cId="2195418219" sldId="265"/>
            <ac:picMk id="5" creationId="{802F59DA-52F4-8E8A-8126-C114230C34C8}"/>
          </ac:picMkLst>
        </pc:picChg>
      </pc:sldChg>
      <pc:sldChg chg="modSp add setBg">
        <pc:chgData name="Mary O'Hara" userId="aeda28da-c2a0-4fd7-8bd7-2c1e8e70baf5" providerId="ADAL" clId="{618C69C1-9061-43AB-9360-1DD5E1299389}" dt="2022-07-11T15:16:38.176" v="83"/>
        <pc:sldMkLst>
          <pc:docMk/>
          <pc:sldMk cId="4200052800" sldId="266"/>
        </pc:sldMkLst>
        <pc:picChg chg="mod">
          <ac:chgData name="Mary O'Hara" userId="aeda28da-c2a0-4fd7-8bd7-2c1e8e70baf5" providerId="ADAL" clId="{618C69C1-9061-43AB-9360-1DD5E1299389}" dt="2022-07-11T15:08:01.835" v="66" actId="14826"/>
          <ac:picMkLst>
            <pc:docMk/>
            <pc:sldMk cId="4200052800" sldId="266"/>
            <ac:picMk id="4" creationId="{B3653B9F-3DBE-5D2F-AB7B-AAFA39EAFB35}"/>
          </ac:picMkLst>
        </pc:picChg>
        <pc:picChg chg="mod">
          <ac:chgData name="Mary O'Hara" userId="aeda28da-c2a0-4fd7-8bd7-2c1e8e70baf5" providerId="ADAL" clId="{618C69C1-9061-43AB-9360-1DD5E1299389}" dt="2022-07-11T15:08:09.147" v="67" actId="14826"/>
          <ac:picMkLst>
            <pc:docMk/>
            <pc:sldMk cId="4200052800" sldId="266"/>
            <ac:picMk id="5" creationId="{802F59DA-52F4-8E8A-8126-C114230C34C8}"/>
          </ac:picMkLst>
        </pc:picChg>
      </pc:sldChg>
      <pc:sldMasterChg chg="setBg modSldLayout">
        <pc:chgData name="Mary O'Hara" userId="aeda28da-c2a0-4fd7-8bd7-2c1e8e70baf5" providerId="ADAL" clId="{618C69C1-9061-43AB-9360-1DD5E1299389}" dt="2022-07-11T15:16:38.176" v="83"/>
        <pc:sldMasterMkLst>
          <pc:docMk/>
          <pc:sldMasterMk cId="2801148343" sldId="2147483660"/>
        </pc:sldMasterMkLst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4071109193" sldId="2147483661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16210831" sldId="2147483662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479606169" sldId="2147483663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2618587648" sldId="2147483664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3770804931" sldId="2147483665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3622808987" sldId="2147483666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2186914851" sldId="2147483667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316379606" sldId="2147483668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1709225876" sldId="2147483669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1062478919" sldId="2147483670"/>
          </pc:sldLayoutMkLst>
        </pc:sldLayoutChg>
        <pc:sldLayoutChg chg="setBg">
          <pc:chgData name="Mary O'Hara" userId="aeda28da-c2a0-4fd7-8bd7-2c1e8e70baf5" providerId="ADAL" clId="{618C69C1-9061-43AB-9360-1DD5E1299389}" dt="2022-07-11T15:16:38.176" v="83"/>
          <pc:sldLayoutMkLst>
            <pc:docMk/>
            <pc:sldMasterMk cId="2801148343" sldId="2147483660"/>
            <pc:sldLayoutMk cId="305822980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10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47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2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60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8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80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80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1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7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22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16C4F-2C53-4FCA-8D93-5D8BA2035101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3C479-ABB6-44BF-8609-76628B93F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0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53B9F-3DBE-5D2F-AB7B-AAFA39EAF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4633" b="-2"/>
          <a:stretch/>
        </p:blipFill>
        <p:spPr>
          <a:xfrm rot="5400000">
            <a:off x="6076950" y="864098"/>
            <a:ext cx="5571066" cy="5129803"/>
          </a:xfrm>
          <a:prstGeom prst="rect">
            <a:avLst/>
          </a:prstGeom>
        </p:spPr>
      </p:pic>
      <p:sp>
        <p:nvSpPr>
          <p:cNvPr id="48" name="Rectangle 42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F59DA-52F4-8E8A-8126-C114230C3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r="19455"/>
          <a:stretch/>
        </p:blipFill>
        <p:spPr>
          <a:xfrm rot="5400000">
            <a:off x="543982" y="864116"/>
            <a:ext cx="5571066" cy="51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53B9F-3DBE-5D2F-AB7B-AAFA39EAF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2F59DA-52F4-8E8A-8126-C114230C3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 b="5156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1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F59DA-52F4-8E8A-8126-C114230C3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53B9F-3DBE-5D2F-AB7B-AAFA39EAF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1" b="689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78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F59DA-52F4-8E8A-8126-C114230C3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111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53B9F-3DBE-5D2F-AB7B-AAFA39EAF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1" b="758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4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F59DA-52F4-8E8A-8126-C114230C3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19519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53B9F-3DBE-5D2F-AB7B-AAFA39EAF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038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6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F59DA-52F4-8E8A-8126-C114230C3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r="-2" b="1847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53B9F-3DBE-5D2F-AB7B-AAFA39EAF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9" r="-2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F59DA-52F4-8E8A-8126-C114230C3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 b="9274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53B9F-3DBE-5D2F-AB7B-AAFA39EAF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r="15446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52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McCoy</dc:creator>
  <cp:lastModifiedBy>lgowitA@outlook.com</cp:lastModifiedBy>
  <cp:revision>3</cp:revision>
  <dcterms:created xsi:type="dcterms:W3CDTF">2022-06-02T14:01:42Z</dcterms:created>
  <dcterms:modified xsi:type="dcterms:W3CDTF">2022-07-11T15:16:46Z</dcterms:modified>
</cp:coreProperties>
</file>